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Pose Estimation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0484"/>
            <a:ext cx="9144000" cy="73731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Exo" panose="02000503000000000000" pitchFamily="50" charset="0"/>
              </a:rPr>
              <a:t>Nischal K N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6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Two Methods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086377"/>
            <a:ext cx="10515600" cy="435133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Exo" panose="02000503000000000000" pitchFamily="50" charset="0"/>
              </a:rPr>
              <a:t>Point to Point</a:t>
            </a:r>
          </a:p>
          <a:p>
            <a:pPr marL="0" indent="0">
              <a:buNone/>
            </a:pPr>
            <a:endParaRPr lang="en-US" sz="3600" dirty="0" smtClean="0">
              <a:latin typeface="Exo" panose="02000503000000000000" pitchFamily="50" charset="0"/>
            </a:endParaRPr>
          </a:p>
          <a:p>
            <a:r>
              <a:rPr lang="en-US" sz="3600" dirty="0" smtClean="0">
                <a:latin typeface="Exo" panose="02000503000000000000" pitchFamily="50" charset="0"/>
              </a:rPr>
              <a:t>Point to Plane</a:t>
            </a:r>
            <a:endParaRPr lang="en-US" sz="3600" dirty="0">
              <a:latin typeface="Exo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2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1" r="33532"/>
          <a:stretch/>
        </p:blipFill>
        <p:spPr>
          <a:xfrm>
            <a:off x="953038" y="850393"/>
            <a:ext cx="4005330" cy="58610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Ground removal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Threshold the depth</a:t>
            </a:r>
          </a:p>
          <a:p>
            <a:pPr marL="0" indent="0">
              <a:buNone/>
            </a:pPr>
            <a:endParaRPr lang="en-US" dirty="0" smtClean="0">
              <a:latin typeface="Exo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7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Ground removal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Threshold the depth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Exo" panose="02000503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Perform RANSAC</a:t>
            </a:r>
          </a:p>
          <a:p>
            <a:pPr marL="0" indent="0">
              <a:buNone/>
            </a:pPr>
            <a:endParaRPr lang="en-US" dirty="0" smtClean="0">
              <a:latin typeface="Exo" panose="02000503000000000000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3" r="21105"/>
          <a:stretch/>
        </p:blipFill>
        <p:spPr>
          <a:xfrm>
            <a:off x="-113623" y="1249252"/>
            <a:ext cx="6285823" cy="5128180"/>
          </a:xfrm>
        </p:spPr>
      </p:pic>
    </p:spTree>
    <p:extLst>
      <p:ext uri="{BB962C8B-B14F-4D97-AF65-F5344CB8AC3E}">
        <p14:creationId xmlns:p14="http://schemas.microsoft.com/office/powerpoint/2010/main" val="289484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Ground removal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Threshold the depth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Exo" panose="02000503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Perform RANSAC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Exo" panose="02000503000000000000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Exo" panose="02000503000000000000" pitchFamily="50" charset="0"/>
              </a:rPr>
              <a:t>Filter stray pixels</a:t>
            </a:r>
            <a:endParaRPr lang="en-US" dirty="0">
              <a:latin typeface="Exo" panose="02000503000000000000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2" r="21851"/>
          <a:stretch/>
        </p:blipFill>
        <p:spPr>
          <a:xfrm>
            <a:off x="90152" y="1166824"/>
            <a:ext cx="6012775" cy="5132520"/>
          </a:xfrm>
        </p:spPr>
      </p:pic>
    </p:spTree>
    <p:extLst>
      <p:ext uri="{BB962C8B-B14F-4D97-AF65-F5344CB8AC3E}">
        <p14:creationId xmlns:p14="http://schemas.microsoft.com/office/powerpoint/2010/main" val="319048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Exo" panose="02000503000000000000" pitchFamily="50" charset="0"/>
              </a:rPr>
              <a:t>Without mean centering</a:t>
            </a:r>
            <a:endParaRPr lang="en-US" b="0" dirty="0">
              <a:latin typeface="Exo" panose="02000503000000000000" pitchFamily="50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9" t="14780" r="26960" b="15455"/>
          <a:stretch/>
        </p:blipFill>
        <p:spPr>
          <a:xfrm>
            <a:off x="973249" y="2616634"/>
            <a:ext cx="5129678" cy="3795370"/>
          </a:xfrm>
        </p:spPr>
      </p:pic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 smtClean="0">
                <a:latin typeface="Exo" panose="02000503000000000000" pitchFamily="50" charset="0"/>
              </a:rPr>
              <a:t>Mean centering</a:t>
            </a:r>
            <a:endParaRPr lang="en-US" b="0" dirty="0">
              <a:latin typeface="Exo" panose="02000503000000000000" pitchFamily="50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2" t="3021" r="29722" b="4236"/>
          <a:stretch/>
        </p:blipFill>
        <p:spPr>
          <a:xfrm>
            <a:off x="6980349" y="2467629"/>
            <a:ext cx="3979572" cy="4390371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Initializing ICP</a:t>
            </a:r>
            <a:endParaRPr lang="en-US" dirty="0">
              <a:latin typeface="Exo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0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61771" y="1287497"/>
            <a:ext cx="5156200" cy="825699"/>
          </a:xfrm>
        </p:spPr>
        <p:txBody>
          <a:bodyPr/>
          <a:lstStyle/>
          <a:p>
            <a:pPr algn="ctr"/>
            <a:r>
              <a:rPr lang="en-US" b="0" dirty="0" smtClean="0">
                <a:latin typeface="Exo" panose="02000503000000000000" pitchFamily="50" charset="0"/>
              </a:rPr>
              <a:t>Point to Point</a:t>
            </a:r>
            <a:endParaRPr lang="en-US" b="0" dirty="0">
              <a:latin typeface="Exo" panose="02000503000000000000" pitchFamily="50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" y="2508250"/>
            <a:ext cx="4906433" cy="36798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034615" y="1300232"/>
            <a:ext cx="5181601" cy="825698"/>
          </a:xfrm>
        </p:spPr>
        <p:txBody>
          <a:bodyPr/>
          <a:lstStyle/>
          <a:p>
            <a:pPr algn="ctr"/>
            <a:r>
              <a:rPr lang="en-US" b="0" dirty="0" smtClean="0">
                <a:latin typeface="Exo" panose="02000503000000000000" pitchFamily="50" charset="0"/>
              </a:rPr>
              <a:t>Point to plane</a:t>
            </a:r>
            <a:endParaRPr lang="en-US" b="0" dirty="0">
              <a:latin typeface="Exo" panose="02000503000000000000" pitchFamily="50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83" y="2508250"/>
            <a:ext cx="4906433" cy="36798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ICP – Drill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55615" y="2138918"/>
            <a:ext cx="362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Iterations: 10, </a:t>
            </a:r>
            <a:r>
              <a:rPr lang="en-US" dirty="0"/>
              <a:t>Time Elapsed: </a:t>
            </a:r>
            <a:r>
              <a:rPr lang="en-US" dirty="0" smtClean="0"/>
              <a:t>2.2156s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0558" y="2125930"/>
            <a:ext cx="362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Iterations: 49, </a:t>
            </a:r>
            <a:r>
              <a:rPr lang="en-US" dirty="0"/>
              <a:t>Time </a:t>
            </a:r>
            <a:r>
              <a:rPr lang="en-US" dirty="0" smtClean="0"/>
              <a:t>Elapsed: 8.3335s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" y="2508250"/>
            <a:ext cx="4906433" cy="36798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83" y="2508250"/>
            <a:ext cx="4906433" cy="3679825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ICP - Container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61771" y="1287497"/>
            <a:ext cx="5156200" cy="825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 2" pitchFamily="18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smtClean="0">
                <a:latin typeface="Exo" panose="02000503000000000000" pitchFamily="50" charset="0"/>
              </a:rPr>
              <a:t>Point to Point</a:t>
            </a:r>
            <a:endParaRPr lang="en-US" b="0" dirty="0">
              <a:latin typeface="Exo" panose="02000503000000000000" pitchFamily="50" charset="0"/>
            </a:endParaRP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6034615" y="1300232"/>
            <a:ext cx="5181601" cy="825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 2" pitchFamily="18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smtClean="0">
                <a:latin typeface="Exo" panose="02000503000000000000" pitchFamily="50" charset="0"/>
              </a:rPr>
              <a:t>Point to plane</a:t>
            </a:r>
            <a:endParaRPr lang="en-US" b="0" dirty="0">
              <a:latin typeface="Exo" panose="02000503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55615" y="2138918"/>
            <a:ext cx="362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Iterations: 16, </a:t>
            </a:r>
            <a:r>
              <a:rPr lang="en-US" dirty="0"/>
              <a:t>Time Elapsed: 7.0717s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0558" y="2125930"/>
            <a:ext cx="374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Iterations: 81, </a:t>
            </a:r>
            <a:r>
              <a:rPr lang="en-US" dirty="0"/>
              <a:t>Time Elapsed: 49.1506s</a:t>
            </a:r>
          </a:p>
        </p:txBody>
      </p:sp>
    </p:spTree>
    <p:extLst>
      <p:ext uri="{BB962C8B-B14F-4D97-AF65-F5344CB8AC3E}">
        <p14:creationId xmlns:p14="http://schemas.microsoft.com/office/powerpoint/2010/main" val="3051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Next step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Exo" panose="02000503000000000000" pitchFamily="50" charset="0"/>
              </a:rPr>
              <a:t>Camera </a:t>
            </a:r>
            <a:r>
              <a:rPr lang="en-US" smtClean="0">
                <a:latin typeface="Exo" panose="02000503000000000000" pitchFamily="50" charset="0"/>
              </a:rPr>
              <a:t>Pose estimation</a:t>
            </a:r>
            <a:endParaRPr lang="en-US" dirty="0" smtClean="0">
              <a:latin typeface="Exo" panose="02000503000000000000" pitchFamily="50" charset="0"/>
            </a:endParaRPr>
          </a:p>
          <a:p>
            <a:pPr marL="0" indent="0">
              <a:buNone/>
            </a:pPr>
            <a:endParaRPr lang="en-US" dirty="0" smtClean="0">
              <a:latin typeface="Exo" panose="02000503000000000000" pitchFamily="50" charset="0"/>
            </a:endParaRPr>
          </a:p>
          <a:p>
            <a:r>
              <a:rPr lang="en-US" dirty="0" err="1" smtClean="0">
                <a:latin typeface="Exo" panose="02000503000000000000" pitchFamily="50" charset="0"/>
              </a:rPr>
              <a:t>GoICP</a:t>
            </a:r>
            <a:endParaRPr lang="en-US" dirty="0" smtClean="0">
              <a:latin typeface="Exo" panose="02000503000000000000" pitchFamily="50" charset="0"/>
            </a:endParaRPr>
          </a:p>
          <a:p>
            <a:endParaRPr lang="en-US" dirty="0">
              <a:latin typeface="Exo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5312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202</TotalTime>
  <Words>98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Exo</vt:lpstr>
      <vt:lpstr>Wingdings 2</vt:lpstr>
      <vt:lpstr>HDOfficeLightV0</vt:lpstr>
      <vt:lpstr>Pose Estimation</vt:lpstr>
      <vt:lpstr>Two Methods</vt:lpstr>
      <vt:lpstr>Ground removal</vt:lpstr>
      <vt:lpstr>Ground removal</vt:lpstr>
      <vt:lpstr>Ground removal</vt:lpstr>
      <vt:lpstr>Initializing ICP</vt:lpstr>
      <vt:lpstr>ICP – Drill</vt:lpstr>
      <vt:lpstr>ICP - Container</vt:lpstr>
      <vt:lpstr>Next step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Pose Estimation</dc:title>
  <dc:creator>Nischal K N</dc:creator>
  <cp:lastModifiedBy>Nischal K N</cp:lastModifiedBy>
  <cp:revision>13</cp:revision>
  <dcterms:created xsi:type="dcterms:W3CDTF">2016-04-26T15:11:55Z</dcterms:created>
  <dcterms:modified xsi:type="dcterms:W3CDTF">2016-04-26T18:34:43Z</dcterms:modified>
</cp:coreProperties>
</file>